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2"/>
  </p:notesMasterIdLst>
  <p:handoutMasterIdLst>
    <p:handoutMasterId r:id="rId3"/>
  </p:handoutMasterIdLst>
  <p:sldSz cx="7775575" cy="10907713"/>
  <p:notesSz cx="6858000" cy="9945688"/>
  <p:defaultTextStyle>
    <a:defPPr>
      <a:defRPr lang="ja-JP"/>
    </a:defPPr>
    <a:lvl1pPr marL="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1pPr>
    <a:lvl2pPr marL="508568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2pPr>
    <a:lvl3pPr marL="1017133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3pPr>
    <a:lvl4pPr marL="1525703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4pPr>
    <a:lvl5pPr marL="203427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5pPr>
    <a:lvl6pPr marL="2542835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6pPr>
    <a:lvl7pPr marL="3051404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7pPr>
    <a:lvl8pPr marL="355997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8pPr>
    <a:lvl9pPr marL="4068535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B89"/>
    <a:srgbClr val="FFFFAF"/>
    <a:srgbClr val="6F97C7"/>
    <a:srgbClr val="00DC56"/>
    <a:srgbClr val="D4A101"/>
    <a:srgbClr val="693905"/>
    <a:srgbClr val="2E89D7"/>
    <a:srgbClr val="369FF6"/>
    <a:srgbClr val="F3E6F0"/>
    <a:srgbClr val="726E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0" autoAdjust="0"/>
    <p:restoredTop sz="86391" autoAdjust="0"/>
  </p:normalViewPr>
  <p:slideViewPr>
    <p:cSldViewPr snapToGrid="0">
      <p:cViewPr varScale="1">
        <p:scale>
          <a:sx n="29" d="100"/>
          <a:sy n="29" d="100"/>
        </p:scale>
        <p:origin x="2078" y="53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9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35" cy="497922"/>
          </a:xfrm>
          <a:prstGeom prst="rect">
            <a:avLst/>
          </a:prstGeom>
        </p:spPr>
        <p:txBody>
          <a:bodyPr vert="horz" lIns="91885" tIns="45941" rIns="91885" bIns="459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064" y="0"/>
            <a:ext cx="2972335" cy="497922"/>
          </a:xfrm>
          <a:prstGeom prst="rect">
            <a:avLst/>
          </a:prstGeom>
        </p:spPr>
        <p:txBody>
          <a:bodyPr vert="horz" lIns="91885" tIns="45941" rIns="91885" bIns="45941" rtlCol="0"/>
          <a:lstStyle>
            <a:lvl1pPr algn="r">
              <a:defRPr sz="1200"/>
            </a:lvl1pPr>
          </a:lstStyle>
          <a:p>
            <a:fld id="{D9A6E9FE-BD43-CD44-9FB6-B38B660EC85A}" type="datetimeFigureOut">
              <a:rPr kumimoji="1" lang="ja-JP" altLang="en-US" smtClean="0"/>
              <a:t>2023/2/26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7768"/>
            <a:ext cx="2972335" cy="497921"/>
          </a:xfrm>
          <a:prstGeom prst="rect">
            <a:avLst/>
          </a:prstGeom>
        </p:spPr>
        <p:txBody>
          <a:bodyPr vert="horz" lIns="91885" tIns="45941" rIns="91885" bIns="459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064" y="9447768"/>
            <a:ext cx="2972335" cy="497921"/>
          </a:xfrm>
          <a:prstGeom prst="rect">
            <a:avLst/>
          </a:prstGeom>
        </p:spPr>
        <p:txBody>
          <a:bodyPr vert="horz" lIns="91885" tIns="45941" rIns="91885" bIns="45941" rtlCol="0" anchor="b"/>
          <a:lstStyle>
            <a:lvl1pPr algn="r">
              <a:defRPr sz="1200"/>
            </a:lvl1pPr>
          </a:lstStyle>
          <a:p>
            <a:fld id="{57729BBB-EB77-EC47-B3DB-B1117DE3E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69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71799" cy="499011"/>
          </a:xfrm>
          <a:prstGeom prst="rect">
            <a:avLst/>
          </a:prstGeom>
        </p:spPr>
        <p:txBody>
          <a:bodyPr vert="horz" lIns="91876" tIns="45936" rIns="91876" bIns="4593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8" y="3"/>
            <a:ext cx="2971799" cy="499011"/>
          </a:xfrm>
          <a:prstGeom prst="rect">
            <a:avLst/>
          </a:prstGeom>
        </p:spPr>
        <p:txBody>
          <a:bodyPr vert="horz" lIns="91876" tIns="45936" rIns="91876" bIns="45936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2023/2/26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1241425"/>
            <a:ext cx="2393950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6" tIns="45936" rIns="91876" bIns="459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5"/>
            <a:ext cx="5486400" cy="3916115"/>
          </a:xfrm>
          <a:prstGeom prst="rect">
            <a:avLst/>
          </a:prstGeom>
        </p:spPr>
        <p:txBody>
          <a:bodyPr vert="horz" lIns="91876" tIns="45936" rIns="91876" bIns="459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6681"/>
            <a:ext cx="2971799" cy="499010"/>
          </a:xfrm>
          <a:prstGeom prst="rect">
            <a:avLst/>
          </a:prstGeom>
        </p:spPr>
        <p:txBody>
          <a:bodyPr vert="horz" lIns="91876" tIns="45936" rIns="91876" bIns="4593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8" y="9446681"/>
            <a:ext cx="2971799" cy="499010"/>
          </a:xfrm>
          <a:prstGeom prst="rect">
            <a:avLst/>
          </a:prstGeom>
        </p:spPr>
        <p:txBody>
          <a:bodyPr vert="horz" lIns="91876" tIns="45936" rIns="91876" bIns="45936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8568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7133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5703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427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2835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1404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5997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68535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777642" rtl="0" eaLnBrk="1" latinLnBrk="0" hangingPunct="1">
        <a:lnSpc>
          <a:spcPct val="90000"/>
        </a:lnSpc>
        <a:spcBef>
          <a:spcPct val="0"/>
        </a:spcBef>
        <a:buNone/>
        <a:defRPr kumimoji="1" sz="37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13" indent="-194413" algn="l" defTabSz="777642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kumimoji="1" sz="2382" kern="1200">
          <a:solidFill>
            <a:schemeClr val="tx1"/>
          </a:solidFill>
          <a:latin typeface="+mn-lt"/>
          <a:ea typeface="+mn-ea"/>
          <a:cs typeface="+mn-cs"/>
        </a:defRPr>
      </a:lvl1pPr>
      <a:lvl2pPr marL="583229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2042" kern="1200">
          <a:solidFill>
            <a:schemeClr val="tx1"/>
          </a:solidFill>
          <a:latin typeface="+mn-lt"/>
          <a:ea typeface="+mn-ea"/>
          <a:cs typeface="+mn-cs"/>
        </a:defRPr>
      </a:lvl2pPr>
      <a:lvl3pPr marL="972051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870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4pPr>
      <a:lvl5pPr marL="174969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5pPr>
      <a:lvl6pPr marL="2138512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6pPr>
      <a:lvl7pPr marL="252733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7pPr>
      <a:lvl8pPr marL="291615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8pPr>
      <a:lvl9pPr marL="3304974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1pPr>
      <a:lvl2pPr marL="38882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2pPr>
      <a:lvl3pPr marL="777642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3pPr>
      <a:lvl4pPr marL="116646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4pPr>
      <a:lvl5pPr marL="1555281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5pPr>
      <a:lvl6pPr marL="1944101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6pPr>
      <a:lvl7pPr marL="2332923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7pPr>
      <a:lvl8pPr marL="2721744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8pPr>
      <a:lvl9pPr marL="3110563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ユーザー設定</PresentationFormat>
  <Paragraphs>0</Paragraphs>
  <Slides>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0</vt:i4>
      </vt:variant>
    </vt:vector>
  </HeadingPairs>
  <TitlesOfParts>
    <vt:vector size="4" baseType="lpstr">
      <vt:lpstr>Yu Gothic</vt:lpstr>
      <vt:lpstr>Arial</vt:lpstr>
      <vt:lpstr>Calibri</vt:lpstr>
      <vt:lpstr>Office テーマ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2018-01-31T11:05:34Z</dcterms:created>
  <dcterms:modified xsi:type="dcterms:W3CDTF">2023-02-26T13:48:04Z</dcterms:modified>
</cp:coreProperties>
</file>